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>
      <p:cViewPr varScale="1">
        <p:scale>
          <a:sx n="63" d="100"/>
          <a:sy n="63" d="100"/>
        </p:scale>
        <p:origin x="728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9CAA-013D-421D-A2A1-AE345E3B00B2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7A9B6-24A9-47FC-8BAF-5C6AB882DD9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0048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9CAA-013D-421D-A2A1-AE345E3B00B2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7A9B6-24A9-47FC-8BAF-5C6AB882DD9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9146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9CAA-013D-421D-A2A1-AE345E3B00B2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7A9B6-24A9-47FC-8BAF-5C6AB882DD9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041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9CAA-013D-421D-A2A1-AE345E3B00B2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7A9B6-24A9-47FC-8BAF-5C6AB882DD9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8994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9CAA-013D-421D-A2A1-AE345E3B00B2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7A9B6-24A9-47FC-8BAF-5C6AB882DD9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1835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9CAA-013D-421D-A2A1-AE345E3B00B2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7A9B6-24A9-47FC-8BAF-5C6AB882DD9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8450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9CAA-013D-421D-A2A1-AE345E3B00B2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7A9B6-24A9-47FC-8BAF-5C6AB882DD9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9727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9CAA-013D-421D-A2A1-AE345E3B00B2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7A9B6-24A9-47FC-8BAF-5C6AB882DD9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1593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9CAA-013D-421D-A2A1-AE345E3B00B2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7A9B6-24A9-47FC-8BAF-5C6AB882DD9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1998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9CAA-013D-421D-A2A1-AE345E3B00B2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7A9B6-24A9-47FC-8BAF-5C6AB882DD9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9727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9CAA-013D-421D-A2A1-AE345E3B00B2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7A9B6-24A9-47FC-8BAF-5C6AB882DD9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6308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59CAA-013D-421D-A2A1-AE345E3B00B2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7A9B6-24A9-47FC-8BAF-5C6AB882DD9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5382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5C154C-F90D-475A-18C1-17BABB800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442" y="921715"/>
            <a:ext cx="5163022" cy="263599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Presentation </a:t>
            </a:r>
            <a:b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 the PhD Program </a:t>
            </a:r>
            <a:b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 History, </a:t>
            </a:r>
            <a:b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University of Pavia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C05CA36-AD6A-4ABF-9A05-52E5A143D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4022214"/>
            <a:ext cx="12192000" cy="2835786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4331EE8-85A4-4588-8D9E-70E534D47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4022220"/>
            <a:ext cx="8153398" cy="2835780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D6C862-61CC-4B46-8080-96583D653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022219"/>
            <a:ext cx="12253472" cy="2835781"/>
          </a:xfrm>
          <a:prstGeom prst="rect">
            <a:avLst/>
          </a:prstGeom>
          <a:gradFill>
            <a:gsLst>
              <a:gs pos="39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72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9ABB2D-C3A4-EDCC-3269-7045D0C86B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8320" y="4104640"/>
            <a:ext cx="5089774" cy="229615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b="1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October </a:t>
            </a:r>
            <a:r>
              <a:rPr lang="en-US" b="1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the 1st, Aula L6 Palazzo San Tommaso,  </a:t>
            </a:r>
            <a:r>
              <a:rPr lang="en-US" b="1" dirty="0">
                <a:solidFill>
                  <a:srgbClr val="FFFFFF"/>
                </a:solidFill>
              </a:rPr>
              <a:t>2</a:t>
            </a:r>
            <a:r>
              <a:rPr lang="en-US" b="1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.30 PM</a:t>
            </a:r>
          </a:p>
          <a:p>
            <a:r>
              <a:rPr lang="en-US" b="1" dirty="0">
                <a:solidFill>
                  <a:srgbClr val="FFFFFF"/>
                </a:solidFill>
              </a:rPr>
              <a:t>Mandatory for a</a:t>
            </a:r>
            <a:r>
              <a:rPr lang="en-US" b="1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ll PhD students of the 1</a:t>
            </a:r>
            <a:r>
              <a:rPr lang="en-US" b="1" kern="1200" baseline="300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st</a:t>
            </a:r>
            <a:r>
              <a:rPr lang="en-US" b="1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year</a:t>
            </a:r>
          </a:p>
          <a:p>
            <a:r>
              <a:rPr lang="en-US" b="1" dirty="0">
                <a:solidFill>
                  <a:srgbClr val="FFFFFF"/>
                </a:solidFill>
              </a:rPr>
              <a:t>Open to all  MA students of </a:t>
            </a:r>
            <a:r>
              <a:rPr lang="en-US" b="1" dirty="0" err="1">
                <a:solidFill>
                  <a:srgbClr val="FFFFFF"/>
                </a:solidFill>
              </a:rPr>
              <a:t>Unipv</a:t>
            </a:r>
            <a:endParaRPr lang="en-US" b="1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B5AAB4-6877-0FD7-22C1-9C0936018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3907" y="518769"/>
            <a:ext cx="5163022" cy="5442462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0797"/>
            <a:ext cx="12191998" cy="457203"/>
          </a:xfrm>
          <a:prstGeom prst="rect">
            <a:avLst/>
          </a:prstGeom>
          <a:gradFill>
            <a:gsLst>
              <a:gs pos="0">
                <a:srgbClr val="000000">
                  <a:alpha val="43000"/>
                </a:srgbClr>
              </a:gs>
              <a:gs pos="79000">
                <a:schemeClr val="accent1">
                  <a:lumMod val="75000"/>
                  <a:alpha val="22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2965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42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Presentation  of the PhD Program  in History,  University of Pavia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Alberto Zannetti</dc:creator>
  <cp:lastModifiedBy>Marilena Gorrini</cp:lastModifiedBy>
  <cp:revision>12</cp:revision>
  <dcterms:created xsi:type="dcterms:W3CDTF">2018-06-26T10:19:55Z</dcterms:created>
  <dcterms:modified xsi:type="dcterms:W3CDTF">2026-09-22T16:37:07Z</dcterms:modified>
</cp:coreProperties>
</file>