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9750"/>
  <p:notesSz cx="7556500" cy="106997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3137"/>
  </p:normalViewPr>
  <p:slideViewPr>
    <p:cSldViewPr>
      <p:cViewPr varScale="1">
        <p:scale>
          <a:sx n="51" d="100"/>
          <a:sy n="51" d="100"/>
        </p:scale>
        <p:origin x="3648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22BD1-38FB-1B40-B0F9-AA534CD4F557}" type="datetimeFigureOut">
              <a:rPr lang="it-IT" smtClean="0"/>
              <a:t>06/10/23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8263"/>
            <a:ext cx="2549525" cy="3609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55650" y="5149850"/>
            <a:ext cx="6045200" cy="4213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016317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279900" y="1016317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11A0F-61C6-BF41-A73E-610723079F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899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  <a:latin typeface="arial, sans-serif"/>
              </a:rPr>
              <a:t>Russia in the </a:t>
            </a:r>
            <a:r>
              <a:rPr lang="it-IT" b="0" i="0" u="none" strike="noStrike" dirty="0" err="1">
                <a:solidFill>
                  <a:srgbClr val="000000"/>
                </a:solidFill>
                <a:effectLst/>
                <a:latin typeface="arial, sans-serif"/>
              </a:rPr>
              <a:t>Baltic</a:t>
            </a:r>
            <a:r>
              <a:rPr lang="it-IT" b="0" i="0" u="none" strike="noStrike" dirty="0">
                <a:solidFill>
                  <a:srgbClr val="000000"/>
                </a:solidFill>
                <a:effectLst/>
                <a:latin typeface="arial, sans-serif"/>
              </a:rPr>
              <a:t> Sea Area</a:t>
            </a:r>
            <a:br>
              <a:rPr lang="it-IT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it-IT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Prof. Mindaugas </a:t>
            </a:r>
            <a:r>
              <a:rPr lang="it-IT" b="0" i="0" u="none" strike="noStrike" dirty="0" err="1">
                <a:solidFill>
                  <a:srgbClr val="222222"/>
                </a:solidFill>
                <a:effectLst/>
                <a:latin typeface="arial, sans-serif"/>
              </a:rPr>
              <a:t>Jurkynas</a:t>
            </a:r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 </a:t>
            </a:r>
            <a:endParaRPr lang="it-IT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(</a:t>
            </a:r>
            <a:r>
              <a:rPr lang="it-IT" b="0" i="0" u="none" strike="noStrike" dirty="0" err="1">
                <a:solidFill>
                  <a:srgbClr val="222222"/>
                </a:solidFill>
                <a:effectLst/>
                <a:latin typeface="arial, sans-serif"/>
              </a:rPr>
              <a:t>Vytautas</a:t>
            </a:r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 University)</a:t>
            </a:r>
            <a:br>
              <a:rPr lang="it-IT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it-IT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Wednesday, 11 </a:t>
            </a:r>
            <a:r>
              <a:rPr lang="it-IT" b="0" i="0" u="none" strike="noStrike" dirty="0" err="1">
                <a:solidFill>
                  <a:srgbClr val="222222"/>
                </a:solidFill>
                <a:effectLst/>
                <a:latin typeface="arial, sans-serif"/>
              </a:rPr>
              <a:t>October</a:t>
            </a:r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, 11 </a:t>
            </a:r>
            <a:r>
              <a:rPr lang="it-IT" b="0" i="0" u="none" strike="noStrike" dirty="0" err="1">
                <a:solidFill>
                  <a:srgbClr val="222222"/>
                </a:solidFill>
                <a:effectLst/>
                <a:latin typeface="arial, sans-serif"/>
              </a:rPr>
              <a:t>am</a:t>
            </a:r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 (Aula Grande)</a:t>
            </a:r>
            <a:endParaRPr lang="it-IT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it-IT" b="0" i="0" u="none" strike="noStrike" dirty="0" err="1">
                <a:solidFill>
                  <a:srgbClr val="222222"/>
                </a:solidFill>
                <a:effectLst/>
                <a:latin typeface="arial, sans-serif"/>
              </a:rPr>
              <a:t>All</a:t>
            </a:r>
            <a:r>
              <a:rPr lang="it-IT" b="0" i="0" u="none" strike="noStrike" dirty="0">
                <a:solidFill>
                  <a:srgbClr val="222222"/>
                </a:solidFill>
                <a:effectLst/>
                <a:latin typeface="arial, sans-serif"/>
              </a:rPr>
              <a:t> Teachers and Students are welcome to </a:t>
            </a:r>
            <a:r>
              <a:rPr lang="it-IT" b="0" i="0" u="none" strike="noStrike" dirty="0" err="1">
                <a:solidFill>
                  <a:srgbClr val="222222"/>
                </a:solidFill>
                <a:effectLst/>
                <a:latin typeface="arial, sans-serif"/>
              </a:rPr>
              <a:t>attend</a:t>
            </a:r>
            <a:endParaRPr lang="it-IT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it-IT" dirty="0"/>
            </a:b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1A0F-61C6-BF41-A73E-610723079F0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851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9049" y="806510"/>
            <a:ext cx="1051367" cy="138692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12884" y="904109"/>
            <a:ext cx="1334619" cy="10676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6606" y="611132"/>
            <a:ext cx="4051935" cy="1664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7540">
              <a:lnSpc>
                <a:spcPct val="123400"/>
              </a:lnSpc>
              <a:spcBef>
                <a:spcPts val="95"/>
              </a:spcBef>
            </a:pPr>
            <a:r>
              <a:rPr sz="2700" spc="-35" dirty="0">
                <a:latin typeface="Lucida Sans Unicode"/>
                <a:cs typeface="Lucida Sans Unicode"/>
              </a:rPr>
              <a:t>Dipartimento </a:t>
            </a:r>
            <a:r>
              <a:rPr sz="2700" spc="-70" dirty="0">
                <a:latin typeface="Lucida Sans Unicode"/>
                <a:cs typeface="Lucida Sans Unicode"/>
              </a:rPr>
              <a:t>di </a:t>
            </a:r>
            <a:r>
              <a:rPr sz="2700" spc="-65" dirty="0">
                <a:latin typeface="Lucida Sans Unicode"/>
                <a:cs typeface="Lucida Sans Unicode"/>
              </a:rPr>
              <a:t> </a:t>
            </a:r>
            <a:r>
              <a:rPr sz="2700" spc="30" dirty="0">
                <a:latin typeface="Lucida Sans Unicode"/>
                <a:cs typeface="Lucida Sans Unicode"/>
              </a:rPr>
              <a:t>S</a:t>
            </a:r>
            <a:r>
              <a:rPr sz="2700" spc="-90" dirty="0">
                <a:latin typeface="Lucida Sans Unicode"/>
                <a:cs typeface="Lucida Sans Unicode"/>
              </a:rPr>
              <a:t>c</a:t>
            </a:r>
            <a:r>
              <a:rPr sz="2700" spc="-100" dirty="0">
                <a:latin typeface="Lucida Sans Unicode"/>
                <a:cs typeface="Lucida Sans Unicode"/>
              </a:rPr>
              <a:t>i</a:t>
            </a:r>
            <a:r>
              <a:rPr sz="2700" spc="15" dirty="0">
                <a:latin typeface="Lucida Sans Unicode"/>
                <a:cs typeface="Lucida Sans Unicode"/>
              </a:rPr>
              <a:t>e</a:t>
            </a:r>
            <a:r>
              <a:rPr sz="2700" spc="-15" dirty="0">
                <a:latin typeface="Lucida Sans Unicode"/>
                <a:cs typeface="Lucida Sans Unicode"/>
              </a:rPr>
              <a:t>n</a:t>
            </a:r>
            <a:r>
              <a:rPr sz="2700" spc="-280" dirty="0">
                <a:latin typeface="Lucida Sans Unicode"/>
                <a:cs typeface="Lucida Sans Unicode"/>
              </a:rPr>
              <a:t>z</a:t>
            </a:r>
            <a:r>
              <a:rPr sz="2700" spc="20" dirty="0">
                <a:latin typeface="Lucida Sans Unicode"/>
                <a:cs typeface="Lucida Sans Unicode"/>
              </a:rPr>
              <a:t>e</a:t>
            </a:r>
            <a:r>
              <a:rPr sz="2700" spc="-150" dirty="0">
                <a:latin typeface="Lucida Sans Unicode"/>
                <a:cs typeface="Lucida Sans Unicode"/>
              </a:rPr>
              <a:t> </a:t>
            </a:r>
            <a:r>
              <a:rPr sz="2700" spc="135" dirty="0">
                <a:latin typeface="Lucida Sans Unicode"/>
                <a:cs typeface="Lucida Sans Unicode"/>
              </a:rPr>
              <a:t>P</a:t>
            </a:r>
            <a:r>
              <a:rPr sz="2700" spc="-30" dirty="0">
                <a:latin typeface="Lucida Sans Unicode"/>
                <a:cs typeface="Lucida Sans Unicode"/>
              </a:rPr>
              <a:t>o</a:t>
            </a:r>
            <a:r>
              <a:rPr sz="2700" spc="-100" dirty="0">
                <a:latin typeface="Lucida Sans Unicode"/>
                <a:cs typeface="Lucida Sans Unicode"/>
              </a:rPr>
              <a:t>li</a:t>
            </a:r>
            <a:r>
              <a:rPr sz="2700" spc="-50" dirty="0">
                <a:latin typeface="Lucida Sans Unicode"/>
                <a:cs typeface="Lucida Sans Unicode"/>
              </a:rPr>
              <a:t>t</a:t>
            </a:r>
            <a:r>
              <a:rPr sz="2700" spc="-100" dirty="0">
                <a:latin typeface="Lucida Sans Unicode"/>
                <a:cs typeface="Lucida Sans Unicode"/>
              </a:rPr>
              <a:t>i</a:t>
            </a:r>
            <a:r>
              <a:rPr sz="2700" spc="-90" dirty="0">
                <a:latin typeface="Lucida Sans Unicode"/>
                <a:cs typeface="Lucida Sans Unicode"/>
              </a:rPr>
              <a:t>c</a:t>
            </a:r>
            <a:r>
              <a:rPr sz="2700" spc="-15" dirty="0">
                <a:latin typeface="Lucida Sans Unicode"/>
                <a:cs typeface="Lucida Sans Unicode"/>
              </a:rPr>
              <a:t>h</a:t>
            </a:r>
            <a:r>
              <a:rPr sz="2700" spc="20" dirty="0">
                <a:latin typeface="Lucida Sans Unicode"/>
                <a:cs typeface="Lucida Sans Unicode"/>
              </a:rPr>
              <a:t>e</a:t>
            </a:r>
            <a:r>
              <a:rPr sz="2700" spc="-150" dirty="0">
                <a:latin typeface="Lucida Sans Unicode"/>
                <a:cs typeface="Lucida Sans Unicode"/>
              </a:rPr>
              <a:t> </a:t>
            </a:r>
            <a:r>
              <a:rPr sz="2700" spc="20" dirty="0">
                <a:latin typeface="Lucida Sans Unicode"/>
                <a:cs typeface="Lucida Sans Unicode"/>
              </a:rPr>
              <a:t>e</a:t>
            </a:r>
            <a:r>
              <a:rPr sz="2700" spc="-150" dirty="0">
                <a:latin typeface="Lucida Sans Unicode"/>
                <a:cs typeface="Lucida Sans Unicode"/>
              </a:rPr>
              <a:t> </a:t>
            </a:r>
            <a:r>
              <a:rPr sz="2700" spc="-90" dirty="0">
                <a:latin typeface="Lucida Sans Unicode"/>
                <a:cs typeface="Lucida Sans Unicode"/>
              </a:rPr>
              <a:t>s</a:t>
            </a:r>
            <a:r>
              <a:rPr sz="2700" spc="-30" dirty="0">
                <a:latin typeface="Lucida Sans Unicode"/>
                <a:cs typeface="Lucida Sans Unicode"/>
              </a:rPr>
              <a:t>o</a:t>
            </a:r>
            <a:r>
              <a:rPr sz="2700" spc="-90" dirty="0">
                <a:latin typeface="Lucida Sans Unicode"/>
                <a:cs typeface="Lucida Sans Unicode"/>
              </a:rPr>
              <a:t>c</a:t>
            </a:r>
            <a:r>
              <a:rPr sz="2700" spc="-100" dirty="0">
                <a:latin typeface="Lucida Sans Unicode"/>
                <a:cs typeface="Lucida Sans Unicode"/>
              </a:rPr>
              <a:t>i</a:t>
            </a:r>
            <a:r>
              <a:rPr sz="2700" spc="10" dirty="0">
                <a:latin typeface="Lucida Sans Unicode"/>
                <a:cs typeface="Lucida Sans Unicode"/>
              </a:rPr>
              <a:t>a</a:t>
            </a:r>
            <a:r>
              <a:rPr sz="2700" spc="-100" dirty="0">
                <a:latin typeface="Lucida Sans Unicode"/>
                <a:cs typeface="Lucida Sans Unicode"/>
              </a:rPr>
              <a:t>l</a:t>
            </a:r>
            <a:r>
              <a:rPr sz="2700" spc="-95" dirty="0">
                <a:latin typeface="Lucida Sans Unicode"/>
                <a:cs typeface="Lucida Sans Unicode"/>
              </a:rPr>
              <a:t>i</a:t>
            </a:r>
            <a:endParaRPr sz="2700">
              <a:latin typeface="Lucida Sans Unicode"/>
              <a:cs typeface="Lucida Sans Unicode"/>
            </a:endParaRPr>
          </a:p>
          <a:p>
            <a:pPr marL="1036319" marR="428625" indent="-690245">
              <a:lnSpc>
                <a:spcPct val="111700"/>
              </a:lnSpc>
              <a:spcBef>
                <a:spcPts val="1155"/>
              </a:spcBef>
            </a:pPr>
            <a:r>
              <a:rPr sz="1400" spc="-5" dirty="0">
                <a:latin typeface="Lucida Sans Unicode"/>
                <a:cs typeface="Lucida Sans Unicode"/>
              </a:rPr>
              <a:t>Laurea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spc="-35" dirty="0">
                <a:latin typeface="Lucida Sans Unicode"/>
                <a:cs typeface="Lucida Sans Unicode"/>
              </a:rPr>
              <a:t>Magistralis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spc="-15" dirty="0">
                <a:latin typeface="Lucida Sans Unicode"/>
                <a:cs typeface="Lucida Sans Unicode"/>
              </a:rPr>
              <a:t>In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dirty="0">
                <a:latin typeface="Lucida Sans Unicode"/>
                <a:cs typeface="Lucida Sans Unicode"/>
              </a:rPr>
              <a:t>World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spc="-30" dirty="0">
                <a:latin typeface="Lucida Sans Unicode"/>
                <a:cs typeface="Lucida Sans Unicode"/>
              </a:rPr>
              <a:t>Politics</a:t>
            </a:r>
            <a:r>
              <a:rPr sz="1400" spc="-80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and </a:t>
            </a:r>
            <a:r>
              <a:rPr sz="1400" spc="-425" dirty="0">
                <a:latin typeface="Lucida Sans Unicode"/>
                <a:cs typeface="Lucida Sans Unicode"/>
              </a:rPr>
              <a:t> </a:t>
            </a:r>
            <a:r>
              <a:rPr sz="1400" spc="-20" dirty="0">
                <a:latin typeface="Lucida Sans Unicode"/>
                <a:cs typeface="Lucida Sans Unicode"/>
              </a:rPr>
              <a:t>International</a:t>
            </a:r>
            <a:r>
              <a:rPr sz="1400" spc="-85" dirty="0">
                <a:latin typeface="Lucida Sans Unicode"/>
                <a:cs typeface="Lucida Sans Unicode"/>
              </a:rPr>
              <a:t> </a:t>
            </a:r>
            <a:r>
              <a:rPr sz="1400" spc="-25" dirty="0">
                <a:latin typeface="Lucida Sans Unicode"/>
                <a:cs typeface="Lucida Sans Unicode"/>
              </a:rPr>
              <a:t>Relations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3389" y="3473803"/>
            <a:ext cx="5487035" cy="39185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39090" algn="ctr">
              <a:lnSpc>
                <a:spcPct val="100000"/>
              </a:lnSpc>
              <a:spcBef>
                <a:spcPts val="100"/>
              </a:spcBef>
            </a:pPr>
            <a:r>
              <a:rPr lang="it-IT" sz="2600" b="1" i="1" spc="15" dirty="0">
                <a:latin typeface="Arial"/>
                <a:cs typeface="Arial"/>
              </a:rPr>
              <a:t>Visiting </a:t>
            </a:r>
            <a:r>
              <a:rPr lang="it-IT" sz="2600" b="1" i="1" spc="15" dirty="0" err="1">
                <a:latin typeface="Arial"/>
                <a:cs typeface="Arial"/>
              </a:rPr>
              <a:t>Scholar</a:t>
            </a:r>
            <a:r>
              <a:rPr sz="2600" b="1" i="1" spc="-65" dirty="0">
                <a:latin typeface="Arial"/>
                <a:cs typeface="Arial"/>
              </a:rPr>
              <a:t> </a:t>
            </a:r>
            <a:r>
              <a:rPr sz="2600" b="1" i="1" spc="-30" dirty="0">
                <a:latin typeface="Arial"/>
                <a:cs typeface="Arial"/>
              </a:rPr>
              <a:t>Lecture</a:t>
            </a:r>
            <a:endParaRPr sz="2600" dirty="0">
              <a:latin typeface="Arial"/>
              <a:cs typeface="Arial"/>
            </a:endParaRPr>
          </a:p>
          <a:p>
            <a:pPr marL="12700" marR="5080" algn="ctr">
              <a:lnSpc>
                <a:spcPct val="116199"/>
              </a:lnSpc>
              <a:spcBef>
                <a:spcPts val="3035"/>
              </a:spcBef>
            </a:pPr>
            <a:r>
              <a:rPr lang="it-IT" sz="4000" b="1" spc="-25" dirty="0">
                <a:latin typeface="Tahoma"/>
                <a:cs typeface="Tahoma"/>
              </a:rPr>
              <a:t>Russia in the </a:t>
            </a:r>
            <a:r>
              <a:rPr lang="it-IT" sz="4000" b="1" spc="-25" dirty="0" err="1">
                <a:latin typeface="Tahoma"/>
                <a:cs typeface="Tahoma"/>
              </a:rPr>
              <a:t>Baltic</a:t>
            </a:r>
            <a:r>
              <a:rPr lang="it-IT" sz="4000" b="1" spc="-25" dirty="0">
                <a:latin typeface="Tahoma"/>
                <a:cs typeface="Tahoma"/>
              </a:rPr>
              <a:t> Sea Area</a:t>
            </a:r>
            <a:endParaRPr sz="4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 dirty="0">
              <a:latin typeface="Tahoma"/>
              <a:cs typeface="Tahoma"/>
            </a:endParaRPr>
          </a:p>
          <a:p>
            <a:pPr marR="70485" algn="ctr">
              <a:lnSpc>
                <a:spcPct val="100000"/>
              </a:lnSpc>
            </a:pPr>
            <a:r>
              <a:rPr lang="it-IT" sz="3600" b="1" i="1" spc="-100" dirty="0">
                <a:latin typeface="Arial"/>
                <a:cs typeface="Arial"/>
              </a:rPr>
              <a:t>Mindaugas </a:t>
            </a:r>
            <a:r>
              <a:rPr lang="it-IT" sz="3600" b="1" i="1" spc="-100" dirty="0" err="1">
                <a:latin typeface="Arial"/>
                <a:cs typeface="Arial"/>
              </a:rPr>
              <a:t>Jurkynas</a:t>
            </a:r>
            <a:endParaRPr lang="it-IT" sz="3600" b="1" i="1" spc="-100" dirty="0">
              <a:latin typeface="Arial"/>
              <a:cs typeface="Arial"/>
            </a:endParaRPr>
          </a:p>
          <a:p>
            <a:pPr marR="70485" algn="ctr">
              <a:lnSpc>
                <a:spcPct val="100000"/>
              </a:lnSpc>
            </a:pPr>
            <a:r>
              <a:rPr lang="it-IT" sz="3600" b="1" spc="-100" dirty="0">
                <a:latin typeface="Arial"/>
                <a:cs typeface="Arial"/>
              </a:rPr>
              <a:t>(</a:t>
            </a:r>
            <a:r>
              <a:rPr lang="it-IT" sz="3600" b="1" spc="-100" dirty="0" err="1">
                <a:latin typeface="Arial"/>
                <a:cs typeface="Arial"/>
              </a:rPr>
              <a:t>Vytautas</a:t>
            </a:r>
            <a:r>
              <a:rPr lang="it-IT" sz="3600" b="1" spc="-100" dirty="0">
                <a:latin typeface="Arial"/>
                <a:cs typeface="Arial"/>
              </a:rPr>
              <a:t> University)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6306" y="9436827"/>
            <a:ext cx="46570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75" dirty="0">
                <a:latin typeface="Lucida Sans Unicode"/>
                <a:cs typeface="Lucida Sans Unicode"/>
              </a:rPr>
              <a:t>All</a:t>
            </a:r>
            <a:r>
              <a:rPr sz="1600" spc="-95" dirty="0">
                <a:latin typeface="Lucida Sans Unicode"/>
                <a:cs typeface="Lucida Sans Unicode"/>
              </a:rPr>
              <a:t> </a:t>
            </a:r>
            <a:r>
              <a:rPr sz="1600" spc="-35" dirty="0">
                <a:latin typeface="Lucida Sans Unicode"/>
                <a:cs typeface="Lucida Sans Unicode"/>
              </a:rPr>
              <a:t>Teachers</a:t>
            </a:r>
            <a:r>
              <a:rPr sz="1600" spc="-90" dirty="0">
                <a:latin typeface="Lucida Sans Unicode"/>
                <a:cs typeface="Lucida Sans Unicode"/>
              </a:rPr>
              <a:t> </a:t>
            </a:r>
            <a:r>
              <a:rPr sz="1600" spc="-15" dirty="0">
                <a:latin typeface="Lucida Sans Unicode"/>
                <a:cs typeface="Lucida Sans Unicode"/>
              </a:rPr>
              <a:t>and</a:t>
            </a:r>
            <a:r>
              <a:rPr sz="1600" spc="-90" dirty="0">
                <a:latin typeface="Lucida Sans Unicode"/>
                <a:cs typeface="Lucida Sans Unicode"/>
              </a:rPr>
              <a:t> </a:t>
            </a:r>
            <a:r>
              <a:rPr sz="1600" spc="-25" dirty="0">
                <a:latin typeface="Lucida Sans Unicode"/>
                <a:cs typeface="Lucida Sans Unicode"/>
              </a:rPr>
              <a:t>Students</a:t>
            </a:r>
            <a:r>
              <a:rPr sz="1600" spc="-9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are</a:t>
            </a:r>
            <a:r>
              <a:rPr sz="1600" spc="-90" dirty="0">
                <a:latin typeface="Lucida Sans Unicode"/>
                <a:cs typeface="Lucida Sans Unicode"/>
              </a:rPr>
              <a:t> </a:t>
            </a:r>
            <a:r>
              <a:rPr sz="1600" spc="-25" dirty="0">
                <a:latin typeface="Lucida Sans Unicode"/>
                <a:cs typeface="Lucida Sans Unicode"/>
              </a:rPr>
              <a:t>welcome</a:t>
            </a:r>
            <a:r>
              <a:rPr sz="1600" spc="-90" dirty="0">
                <a:latin typeface="Lucida Sans Unicode"/>
                <a:cs typeface="Lucida Sans Unicode"/>
              </a:rPr>
              <a:t> </a:t>
            </a:r>
            <a:r>
              <a:rPr sz="1600" spc="-30" dirty="0">
                <a:latin typeface="Lucida Sans Unicode"/>
                <a:cs typeface="Lucida Sans Unicode"/>
              </a:rPr>
              <a:t>to</a:t>
            </a:r>
            <a:r>
              <a:rPr sz="1600" spc="-90" dirty="0">
                <a:latin typeface="Lucida Sans Unicode"/>
                <a:cs typeface="Lucida Sans Unicode"/>
              </a:rPr>
              <a:t> </a:t>
            </a:r>
            <a:r>
              <a:rPr sz="1600" spc="-20" dirty="0">
                <a:latin typeface="Lucida Sans Unicode"/>
                <a:cs typeface="Lucida Sans Unicode"/>
              </a:rPr>
              <a:t>attend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1868" y="8310934"/>
            <a:ext cx="554037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i="1" spc="-10">
                <a:latin typeface="Arial"/>
                <a:cs typeface="Arial"/>
              </a:rPr>
              <a:t>Wednesday</a:t>
            </a:r>
            <a:r>
              <a:rPr sz="2400" i="1" spc="-10" dirty="0">
                <a:latin typeface="Arial"/>
                <a:cs typeface="Arial"/>
              </a:rPr>
              <a:t>,</a:t>
            </a:r>
            <a:r>
              <a:rPr lang="it-IT" sz="2400" i="1" spc="-50" dirty="0">
                <a:latin typeface="Arial"/>
                <a:cs typeface="Arial"/>
              </a:rPr>
              <a:t>11</a:t>
            </a:r>
            <a:r>
              <a:rPr sz="2400" i="1" spc="-50" dirty="0">
                <a:latin typeface="Arial"/>
                <a:cs typeface="Arial"/>
              </a:rPr>
              <a:t> </a:t>
            </a:r>
            <a:r>
              <a:rPr sz="2400" i="1" spc="-20" dirty="0">
                <a:latin typeface="Arial"/>
                <a:cs typeface="Arial"/>
              </a:rPr>
              <a:t>October,</a:t>
            </a:r>
            <a:r>
              <a:rPr sz="2400" i="1" spc="-50" dirty="0">
                <a:latin typeface="Arial"/>
                <a:cs typeface="Arial"/>
              </a:rPr>
              <a:t> </a:t>
            </a:r>
            <a:r>
              <a:rPr sz="2400" i="1" spc="-15" dirty="0">
                <a:latin typeface="Arial"/>
                <a:cs typeface="Arial"/>
              </a:rPr>
              <a:t>11</a:t>
            </a:r>
            <a:r>
              <a:rPr sz="2400" i="1" spc="-50" dirty="0">
                <a:latin typeface="Arial"/>
                <a:cs typeface="Arial"/>
              </a:rPr>
              <a:t> </a:t>
            </a:r>
            <a:r>
              <a:rPr sz="2400" i="1" spc="55" dirty="0">
                <a:latin typeface="Arial"/>
                <a:cs typeface="Arial"/>
              </a:rPr>
              <a:t>am</a:t>
            </a:r>
            <a:r>
              <a:rPr sz="2400" i="1" spc="-50" dirty="0">
                <a:latin typeface="Arial"/>
                <a:cs typeface="Arial"/>
              </a:rPr>
              <a:t> (Aula </a:t>
            </a:r>
            <a:r>
              <a:rPr sz="2400" i="1" spc="-35" dirty="0">
                <a:latin typeface="Arial"/>
                <a:cs typeface="Arial"/>
              </a:rPr>
              <a:t>Grande)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8737" y="221215"/>
            <a:ext cx="7291070" cy="10375900"/>
          </a:xfrm>
          <a:custGeom>
            <a:avLst/>
            <a:gdLst/>
            <a:ahLst/>
            <a:cxnLst/>
            <a:rect l="l" t="t" r="r" b="b"/>
            <a:pathLst>
              <a:path w="7291070" h="10375900">
                <a:moveTo>
                  <a:pt x="589091" y="152399"/>
                </a:moveTo>
                <a:lnTo>
                  <a:pt x="535689" y="152399"/>
                </a:lnTo>
                <a:lnTo>
                  <a:pt x="542260" y="126999"/>
                </a:lnTo>
                <a:lnTo>
                  <a:pt x="546953" y="88899"/>
                </a:lnTo>
                <a:lnTo>
                  <a:pt x="549770" y="63499"/>
                </a:lnTo>
                <a:lnTo>
                  <a:pt x="550708" y="38099"/>
                </a:lnTo>
                <a:lnTo>
                  <a:pt x="550708" y="0"/>
                </a:lnTo>
                <a:lnTo>
                  <a:pt x="6731734" y="0"/>
                </a:lnTo>
                <a:lnTo>
                  <a:pt x="6731734" y="25399"/>
                </a:lnTo>
                <a:lnTo>
                  <a:pt x="602442" y="25399"/>
                </a:lnTo>
                <a:lnTo>
                  <a:pt x="602442" y="38099"/>
                </a:lnTo>
                <a:lnTo>
                  <a:pt x="601529" y="63499"/>
                </a:lnTo>
                <a:lnTo>
                  <a:pt x="598895" y="88899"/>
                </a:lnTo>
                <a:lnTo>
                  <a:pt x="594697" y="126999"/>
                </a:lnTo>
                <a:lnTo>
                  <a:pt x="589091" y="152399"/>
                </a:lnTo>
                <a:close/>
              </a:path>
              <a:path w="7291070" h="10375900">
                <a:moveTo>
                  <a:pt x="6746753" y="152399"/>
                </a:moveTo>
                <a:lnTo>
                  <a:pt x="6695019" y="152399"/>
                </a:lnTo>
                <a:lnTo>
                  <a:pt x="6689413" y="126999"/>
                </a:lnTo>
                <a:lnTo>
                  <a:pt x="6685215" y="88899"/>
                </a:lnTo>
                <a:lnTo>
                  <a:pt x="6682582" y="63499"/>
                </a:lnTo>
                <a:lnTo>
                  <a:pt x="6681669" y="38099"/>
                </a:lnTo>
                <a:lnTo>
                  <a:pt x="6681669" y="25399"/>
                </a:lnTo>
                <a:lnTo>
                  <a:pt x="6731734" y="25399"/>
                </a:lnTo>
                <a:lnTo>
                  <a:pt x="6731734" y="38099"/>
                </a:lnTo>
                <a:lnTo>
                  <a:pt x="6732672" y="63499"/>
                </a:lnTo>
                <a:lnTo>
                  <a:pt x="6735488" y="101599"/>
                </a:lnTo>
                <a:lnTo>
                  <a:pt x="6740182" y="126999"/>
                </a:lnTo>
                <a:lnTo>
                  <a:pt x="6746753" y="152399"/>
                </a:lnTo>
                <a:close/>
              </a:path>
              <a:path w="7291070" h="10375900">
                <a:moveTo>
                  <a:pt x="190244" y="520699"/>
                </a:moveTo>
                <a:lnTo>
                  <a:pt x="173556" y="520699"/>
                </a:lnTo>
                <a:lnTo>
                  <a:pt x="173556" y="380999"/>
                </a:lnTo>
                <a:lnTo>
                  <a:pt x="178563" y="380999"/>
                </a:lnTo>
                <a:lnTo>
                  <a:pt x="226023" y="355599"/>
                </a:lnTo>
                <a:lnTo>
                  <a:pt x="269544" y="330199"/>
                </a:lnTo>
                <a:lnTo>
                  <a:pt x="308522" y="292099"/>
                </a:lnTo>
                <a:lnTo>
                  <a:pt x="342354" y="253999"/>
                </a:lnTo>
                <a:lnTo>
                  <a:pt x="370438" y="203199"/>
                </a:lnTo>
                <a:lnTo>
                  <a:pt x="392171" y="165099"/>
                </a:lnTo>
                <a:lnTo>
                  <a:pt x="393840" y="152399"/>
                </a:lnTo>
                <a:lnTo>
                  <a:pt x="6888602" y="152399"/>
                </a:lnTo>
                <a:lnTo>
                  <a:pt x="6890271" y="165099"/>
                </a:lnTo>
                <a:lnTo>
                  <a:pt x="407190" y="165099"/>
                </a:lnTo>
                <a:lnTo>
                  <a:pt x="384051" y="215899"/>
                </a:lnTo>
                <a:lnTo>
                  <a:pt x="355024" y="266699"/>
                </a:lnTo>
                <a:lnTo>
                  <a:pt x="320620" y="304799"/>
                </a:lnTo>
                <a:lnTo>
                  <a:pt x="281349" y="330199"/>
                </a:lnTo>
                <a:lnTo>
                  <a:pt x="237721" y="368299"/>
                </a:lnTo>
                <a:lnTo>
                  <a:pt x="190244" y="393699"/>
                </a:lnTo>
                <a:lnTo>
                  <a:pt x="190244" y="520699"/>
                </a:lnTo>
                <a:close/>
              </a:path>
              <a:path w="7291070" h="10375900">
                <a:moveTo>
                  <a:pt x="994613" y="10210799"/>
                </a:moveTo>
                <a:lnTo>
                  <a:pt x="398846" y="10210799"/>
                </a:lnTo>
                <a:lnTo>
                  <a:pt x="397177" y="10198099"/>
                </a:lnTo>
                <a:lnTo>
                  <a:pt x="378937" y="10159999"/>
                </a:lnTo>
                <a:lnTo>
                  <a:pt x="355880" y="10121899"/>
                </a:lnTo>
                <a:lnTo>
                  <a:pt x="328299" y="10083799"/>
                </a:lnTo>
                <a:lnTo>
                  <a:pt x="296484" y="10045699"/>
                </a:lnTo>
                <a:lnTo>
                  <a:pt x="260729" y="10020299"/>
                </a:lnTo>
                <a:lnTo>
                  <a:pt x="221324" y="9994899"/>
                </a:lnTo>
                <a:lnTo>
                  <a:pt x="178563" y="9982199"/>
                </a:lnTo>
                <a:lnTo>
                  <a:pt x="173556" y="9982199"/>
                </a:lnTo>
                <a:lnTo>
                  <a:pt x="173556" y="9829799"/>
                </a:lnTo>
                <a:lnTo>
                  <a:pt x="143205" y="9829799"/>
                </a:lnTo>
                <a:lnTo>
                  <a:pt x="112227" y="9817099"/>
                </a:lnTo>
                <a:lnTo>
                  <a:pt x="0" y="9817099"/>
                </a:lnTo>
                <a:lnTo>
                  <a:pt x="0" y="533399"/>
                </a:lnTo>
                <a:lnTo>
                  <a:pt x="112227" y="533399"/>
                </a:lnTo>
                <a:lnTo>
                  <a:pt x="143205" y="520699"/>
                </a:lnTo>
                <a:lnTo>
                  <a:pt x="190244" y="520699"/>
                </a:lnTo>
                <a:lnTo>
                  <a:pt x="238710" y="495299"/>
                </a:lnTo>
                <a:lnTo>
                  <a:pt x="284793" y="482599"/>
                </a:lnTo>
                <a:lnTo>
                  <a:pt x="328212" y="444499"/>
                </a:lnTo>
                <a:lnTo>
                  <a:pt x="368687" y="419099"/>
                </a:lnTo>
                <a:lnTo>
                  <a:pt x="405939" y="380999"/>
                </a:lnTo>
                <a:lnTo>
                  <a:pt x="439685" y="355599"/>
                </a:lnTo>
                <a:lnTo>
                  <a:pt x="469647" y="304799"/>
                </a:lnTo>
                <a:lnTo>
                  <a:pt x="495544" y="266699"/>
                </a:lnTo>
                <a:lnTo>
                  <a:pt x="517095" y="215899"/>
                </a:lnTo>
                <a:lnTo>
                  <a:pt x="534020" y="165099"/>
                </a:lnTo>
                <a:lnTo>
                  <a:pt x="584085" y="165099"/>
                </a:lnTo>
                <a:lnTo>
                  <a:pt x="569483" y="215899"/>
                </a:lnTo>
                <a:lnTo>
                  <a:pt x="550855" y="266699"/>
                </a:lnTo>
                <a:lnTo>
                  <a:pt x="528414" y="304799"/>
                </a:lnTo>
                <a:lnTo>
                  <a:pt x="502374" y="342899"/>
                </a:lnTo>
                <a:lnTo>
                  <a:pt x="472951" y="380999"/>
                </a:lnTo>
                <a:lnTo>
                  <a:pt x="440358" y="419099"/>
                </a:lnTo>
                <a:lnTo>
                  <a:pt x="404810" y="457199"/>
                </a:lnTo>
                <a:lnTo>
                  <a:pt x="366521" y="482599"/>
                </a:lnTo>
                <a:lnTo>
                  <a:pt x="325705" y="507999"/>
                </a:lnTo>
                <a:lnTo>
                  <a:pt x="282578" y="533399"/>
                </a:lnTo>
                <a:lnTo>
                  <a:pt x="237353" y="546099"/>
                </a:lnTo>
                <a:lnTo>
                  <a:pt x="190244" y="571499"/>
                </a:lnTo>
                <a:lnTo>
                  <a:pt x="143231" y="571499"/>
                </a:lnTo>
                <a:lnTo>
                  <a:pt x="112436" y="584199"/>
                </a:lnTo>
                <a:lnTo>
                  <a:pt x="50064" y="584199"/>
                </a:lnTo>
                <a:lnTo>
                  <a:pt x="50064" y="9766299"/>
                </a:lnTo>
                <a:lnTo>
                  <a:pt x="113062" y="9766299"/>
                </a:lnTo>
                <a:lnTo>
                  <a:pt x="143465" y="9778999"/>
                </a:lnTo>
                <a:lnTo>
                  <a:pt x="190244" y="9778999"/>
                </a:lnTo>
                <a:lnTo>
                  <a:pt x="190244" y="9791699"/>
                </a:lnTo>
                <a:lnTo>
                  <a:pt x="238534" y="9804399"/>
                </a:lnTo>
                <a:lnTo>
                  <a:pt x="284795" y="9817099"/>
                </a:lnTo>
                <a:lnTo>
                  <a:pt x="328808" y="9842499"/>
                </a:lnTo>
                <a:lnTo>
                  <a:pt x="190244" y="9842499"/>
                </a:lnTo>
                <a:lnTo>
                  <a:pt x="190244" y="9969499"/>
                </a:lnTo>
                <a:lnTo>
                  <a:pt x="233098" y="9982199"/>
                </a:lnTo>
                <a:lnTo>
                  <a:pt x="272741" y="10007599"/>
                </a:lnTo>
                <a:lnTo>
                  <a:pt x="308823" y="10045699"/>
                </a:lnTo>
                <a:lnTo>
                  <a:pt x="340992" y="10071099"/>
                </a:lnTo>
                <a:lnTo>
                  <a:pt x="368900" y="10109199"/>
                </a:lnTo>
                <a:lnTo>
                  <a:pt x="392195" y="10147299"/>
                </a:lnTo>
                <a:lnTo>
                  <a:pt x="410528" y="10198099"/>
                </a:lnTo>
                <a:lnTo>
                  <a:pt x="994613" y="10198099"/>
                </a:lnTo>
                <a:lnTo>
                  <a:pt x="994613" y="10210799"/>
                </a:lnTo>
                <a:close/>
              </a:path>
              <a:path w="7291070" h="10375900">
                <a:moveTo>
                  <a:pt x="6746753" y="10198099"/>
                </a:moveTo>
                <a:lnTo>
                  <a:pt x="6696688" y="10198099"/>
                </a:lnTo>
                <a:lnTo>
                  <a:pt x="6709752" y="10147299"/>
                </a:lnTo>
                <a:lnTo>
                  <a:pt x="6726490" y="10109199"/>
                </a:lnTo>
                <a:lnTo>
                  <a:pt x="6746723" y="10058399"/>
                </a:lnTo>
                <a:lnTo>
                  <a:pt x="6770274" y="10020299"/>
                </a:lnTo>
                <a:lnTo>
                  <a:pt x="6796965" y="9982199"/>
                </a:lnTo>
                <a:lnTo>
                  <a:pt x="6826618" y="9944099"/>
                </a:lnTo>
                <a:lnTo>
                  <a:pt x="6859057" y="9918699"/>
                </a:lnTo>
                <a:lnTo>
                  <a:pt x="6894102" y="9880599"/>
                </a:lnTo>
                <a:lnTo>
                  <a:pt x="6931576" y="9855199"/>
                </a:lnTo>
                <a:lnTo>
                  <a:pt x="6971302" y="9829799"/>
                </a:lnTo>
                <a:lnTo>
                  <a:pt x="7013101" y="9817099"/>
                </a:lnTo>
                <a:lnTo>
                  <a:pt x="7056797" y="9804399"/>
                </a:lnTo>
                <a:lnTo>
                  <a:pt x="7102210" y="9778999"/>
                </a:lnTo>
                <a:lnTo>
                  <a:pt x="7102210" y="571499"/>
                </a:lnTo>
                <a:lnTo>
                  <a:pt x="7053853" y="558799"/>
                </a:lnTo>
                <a:lnTo>
                  <a:pt x="7007397" y="533399"/>
                </a:lnTo>
                <a:lnTo>
                  <a:pt x="6963073" y="520699"/>
                </a:lnTo>
                <a:lnTo>
                  <a:pt x="6921113" y="482599"/>
                </a:lnTo>
                <a:lnTo>
                  <a:pt x="6881749" y="457199"/>
                </a:lnTo>
                <a:lnTo>
                  <a:pt x="6845213" y="431799"/>
                </a:lnTo>
                <a:lnTo>
                  <a:pt x="6811736" y="393699"/>
                </a:lnTo>
                <a:lnTo>
                  <a:pt x="6781551" y="355599"/>
                </a:lnTo>
                <a:lnTo>
                  <a:pt x="6754888" y="304799"/>
                </a:lnTo>
                <a:lnTo>
                  <a:pt x="6731981" y="266699"/>
                </a:lnTo>
                <a:lnTo>
                  <a:pt x="6713060" y="215899"/>
                </a:lnTo>
                <a:lnTo>
                  <a:pt x="6698357" y="165099"/>
                </a:lnTo>
                <a:lnTo>
                  <a:pt x="6750090" y="165099"/>
                </a:lnTo>
                <a:lnTo>
                  <a:pt x="6765361" y="215899"/>
                </a:lnTo>
                <a:lnTo>
                  <a:pt x="6784627" y="253999"/>
                </a:lnTo>
                <a:lnTo>
                  <a:pt x="6807662" y="292099"/>
                </a:lnTo>
                <a:lnTo>
                  <a:pt x="6834241" y="342899"/>
                </a:lnTo>
                <a:lnTo>
                  <a:pt x="6864136" y="368299"/>
                </a:lnTo>
                <a:lnTo>
                  <a:pt x="6897124" y="406399"/>
                </a:lnTo>
                <a:lnTo>
                  <a:pt x="6932978" y="431799"/>
                </a:lnTo>
                <a:lnTo>
                  <a:pt x="6971472" y="457199"/>
                </a:lnTo>
                <a:lnTo>
                  <a:pt x="7012381" y="482599"/>
                </a:lnTo>
                <a:lnTo>
                  <a:pt x="7055480" y="507999"/>
                </a:lnTo>
                <a:lnTo>
                  <a:pt x="7100542" y="520699"/>
                </a:lnTo>
                <a:lnTo>
                  <a:pt x="7117230" y="520699"/>
                </a:lnTo>
                <a:lnTo>
                  <a:pt x="7146043" y="533399"/>
                </a:lnTo>
                <a:lnTo>
                  <a:pt x="7290786" y="533399"/>
                </a:lnTo>
                <a:lnTo>
                  <a:pt x="7290786" y="571499"/>
                </a:lnTo>
                <a:lnTo>
                  <a:pt x="7117230" y="571499"/>
                </a:lnTo>
                <a:lnTo>
                  <a:pt x="7117230" y="9778999"/>
                </a:lnTo>
                <a:lnTo>
                  <a:pt x="7290787" y="9778999"/>
                </a:lnTo>
                <a:lnTo>
                  <a:pt x="7290787" y="9817099"/>
                </a:lnTo>
                <a:lnTo>
                  <a:pt x="7177724" y="9817099"/>
                </a:lnTo>
                <a:lnTo>
                  <a:pt x="7148677" y="9829799"/>
                </a:lnTo>
                <a:lnTo>
                  <a:pt x="7120567" y="9829799"/>
                </a:lnTo>
                <a:lnTo>
                  <a:pt x="7120567" y="9842499"/>
                </a:lnTo>
                <a:lnTo>
                  <a:pt x="7100542" y="9842499"/>
                </a:lnTo>
                <a:lnTo>
                  <a:pt x="7054575" y="9855199"/>
                </a:lnTo>
                <a:lnTo>
                  <a:pt x="7010601" y="9867899"/>
                </a:lnTo>
                <a:lnTo>
                  <a:pt x="6968877" y="9893299"/>
                </a:lnTo>
                <a:lnTo>
                  <a:pt x="6929658" y="9918699"/>
                </a:lnTo>
                <a:lnTo>
                  <a:pt x="6893200" y="9956799"/>
                </a:lnTo>
                <a:lnTo>
                  <a:pt x="6859758" y="9982199"/>
                </a:lnTo>
                <a:lnTo>
                  <a:pt x="6829589" y="10020299"/>
                </a:lnTo>
                <a:lnTo>
                  <a:pt x="6802948" y="10058399"/>
                </a:lnTo>
                <a:lnTo>
                  <a:pt x="6780091" y="10109199"/>
                </a:lnTo>
                <a:lnTo>
                  <a:pt x="6761274" y="10147299"/>
                </a:lnTo>
                <a:lnTo>
                  <a:pt x="6746753" y="10198099"/>
                </a:lnTo>
                <a:close/>
              </a:path>
              <a:path w="7291070" h="10375900">
                <a:moveTo>
                  <a:pt x="7117230" y="520699"/>
                </a:moveTo>
                <a:lnTo>
                  <a:pt x="7102210" y="520699"/>
                </a:lnTo>
                <a:lnTo>
                  <a:pt x="7102210" y="393699"/>
                </a:lnTo>
                <a:lnTo>
                  <a:pt x="7059254" y="368299"/>
                </a:lnTo>
                <a:lnTo>
                  <a:pt x="7019305" y="342899"/>
                </a:lnTo>
                <a:lnTo>
                  <a:pt x="6982712" y="317499"/>
                </a:lnTo>
                <a:lnTo>
                  <a:pt x="6949828" y="292099"/>
                </a:lnTo>
                <a:lnTo>
                  <a:pt x="6921000" y="253999"/>
                </a:lnTo>
                <a:lnTo>
                  <a:pt x="6896581" y="215899"/>
                </a:lnTo>
                <a:lnTo>
                  <a:pt x="6876920" y="165099"/>
                </a:lnTo>
                <a:lnTo>
                  <a:pt x="6890271" y="165099"/>
                </a:lnTo>
                <a:lnTo>
                  <a:pt x="6909222" y="203199"/>
                </a:lnTo>
                <a:lnTo>
                  <a:pt x="6932959" y="241299"/>
                </a:lnTo>
                <a:lnTo>
                  <a:pt x="6961164" y="279399"/>
                </a:lnTo>
                <a:lnTo>
                  <a:pt x="6993513" y="304799"/>
                </a:lnTo>
                <a:lnTo>
                  <a:pt x="7029687" y="342899"/>
                </a:lnTo>
                <a:lnTo>
                  <a:pt x="7069364" y="355599"/>
                </a:lnTo>
                <a:lnTo>
                  <a:pt x="7112223" y="380999"/>
                </a:lnTo>
                <a:lnTo>
                  <a:pt x="7117230" y="380999"/>
                </a:lnTo>
                <a:lnTo>
                  <a:pt x="7117230" y="520699"/>
                </a:lnTo>
                <a:close/>
              </a:path>
              <a:path w="7291070" h="10375900">
                <a:moveTo>
                  <a:pt x="190244" y="9778999"/>
                </a:moveTo>
                <a:lnTo>
                  <a:pt x="173556" y="9778999"/>
                </a:lnTo>
                <a:lnTo>
                  <a:pt x="173556" y="571499"/>
                </a:lnTo>
                <a:lnTo>
                  <a:pt x="190244" y="571499"/>
                </a:lnTo>
                <a:lnTo>
                  <a:pt x="190244" y="9778999"/>
                </a:lnTo>
                <a:close/>
              </a:path>
              <a:path w="7291070" h="10375900">
                <a:moveTo>
                  <a:pt x="7290787" y="9778999"/>
                </a:moveTo>
                <a:lnTo>
                  <a:pt x="7175012" y="9778999"/>
                </a:lnTo>
                <a:lnTo>
                  <a:pt x="7204295" y="9766299"/>
                </a:lnTo>
                <a:lnTo>
                  <a:pt x="7240722" y="9766299"/>
                </a:lnTo>
                <a:lnTo>
                  <a:pt x="7240722" y="584199"/>
                </a:lnTo>
                <a:lnTo>
                  <a:pt x="7145339" y="584199"/>
                </a:lnTo>
                <a:lnTo>
                  <a:pt x="7117230" y="571499"/>
                </a:lnTo>
                <a:lnTo>
                  <a:pt x="7290786" y="571499"/>
                </a:lnTo>
                <a:lnTo>
                  <a:pt x="7290787" y="9778999"/>
                </a:lnTo>
                <a:close/>
              </a:path>
              <a:path w="7291070" h="10375900">
                <a:moveTo>
                  <a:pt x="587422" y="10198099"/>
                </a:moveTo>
                <a:lnTo>
                  <a:pt x="535689" y="10198099"/>
                </a:lnTo>
                <a:lnTo>
                  <a:pt x="521286" y="10147299"/>
                </a:lnTo>
                <a:lnTo>
                  <a:pt x="502807" y="10109199"/>
                </a:lnTo>
                <a:lnTo>
                  <a:pt x="480475" y="10058399"/>
                </a:lnTo>
                <a:lnTo>
                  <a:pt x="454518" y="10020299"/>
                </a:lnTo>
                <a:lnTo>
                  <a:pt x="425160" y="9982199"/>
                </a:lnTo>
                <a:lnTo>
                  <a:pt x="392627" y="9956799"/>
                </a:lnTo>
                <a:lnTo>
                  <a:pt x="357146" y="9918699"/>
                </a:lnTo>
                <a:lnTo>
                  <a:pt x="318941" y="9893299"/>
                </a:lnTo>
                <a:lnTo>
                  <a:pt x="278239" y="9867899"/>
                </a:lnTo>
                <a:lnTo>
                  <a:pt x="235265" y="9855199"/>
                </a:lnTo>
                <a:lnTo>
                  <a:pt x="190244" y="9842499"/>
                </a:lnTo>
                <a:lnTo>
                  <a:pt x="328808" y="9842499"/>
                </a:lnTo>
                <a:lnTo>
                  <a:pt x="370353" y="9867899"/>
                </a:lnTo>
                <a:lnTo>
                  <a:pt x="409209" y="9905999"/>
                </a:lnTo>
                <a:lnTo>
                  <a:pt x="445156" y="9931399"/>
                </a:lnTo>
                <a:lnTo>
                  <a:pt x="477974" y="9969499"/>
                </a:lnTo>
                <a:lnTo>
                  <a:pt x="507443" y="10007599"/>
                </a:lnTo>
                <a:lnTo>
                  <a:pt x="533342" y="10058399"/>
                </a:lnTo>
                <a:lnTo>
                  <a:pt x="555452" y="10096499"/>
                </a:lnTo>
                <a:lnTo>
                  <a:pt x="573552" y="10147299"/>
                </a:lnTo>
                <a:lnTo>
                  <a:pt x="587422" y="10198099"/>
                </a:lnTo>
                <a:close/>
              </a:path>
              <a:path w="7291070" h="10375900">
                <a:moveTo>
                  <a:pt x="6888602" y="10210799"/>
                </a:moveTo>
                <a:lnTo>
                  <a:pt x="994613" y="10210799"/>
                </a:lnTo>
                <a:lnTo>
                  <a:pt x="994613" y="10198099"/>
                </a:lnTo>
                <a:lnTo>
                  <a:pt x="6871914" y="10198099"/>
                </a:lnTo>
                <a:lnTo>
                  <a:pt x="6890534" y="10147299"/>
                </a:lnTo>
                <a:lnTo>
                  <a:pt x="6914612" y="10109199"/>
                </a:lnTo>
                <a:lnTo>
                  <a:pt x="6943683" y="10071099"/>
                </a:lnTo>
                <a:lnTo>
                  <a:pt x="6977278" y="10032999"/>
                </a:lnTo>
                <a:lnTo>
                  <a:pt x="7014931" y="10007599"/>
                </a:lnTo>
                <a:lnTo>
                  <a:pt x="7056174" y="9982199"/>
                </a:lnTo>
                <a:lnTo>
                  <a:pt x="7100542" y="9956799"/>
                </a:lnTo>
                <a:lnTo>
                  <a:pt x="7100542" y="9842499"/>
                </a:lnTo>
                <a:lnTo>
                  <a:pt x="7120567" y="9842499"/>
                </a:lnTo>
                <a:lnTo>
                  <a:pt x="7120567" y="9969499"/>
                </a:lnTo>
                <a:lnTo>
                  <a:pt x="7115561" y="9969499"/>
                </a:lnTo>
                <a:lnTo>
                  <a:pt x="7071816" y="9994899"/>
                </a:lnTo>
                <a:lnTo>
                  <a:pt x="7031050" y="10020299"/>
                </a:lnTo>
                <a:lnTo>
                  <a:pt x="6993786" y="10045699"/>
                </a:lnTo>
                <a:lnTo>
                  <a:pt x="6960551" y="10083799"/>
                </a:lnTo>
                <a:lnTo>
                  <a:pt x="6931870" y="10121899"/>
                </a:lnTo>
                <a:lnTo>
                  <a:pt x="6908268" y="10159999"/>
                </a:lnTo>
                <a:lnTo>
                  <a:pt x="6890271" y="10198099"/>
                </a:lnTo>
                <a:lnTo>
                  <a:pt x="6888602" y="10210799"/>
                </a:lnTo>
                <a:close/>
              </a:path>
              <a:path w="7291070" h="10375900">
                <a:moveTo>
                  <a:pt x="6734107" y="10350499"/>
                </a:moveTo>
                <a:lnTo>
                  <a:pt x="553342" y="10350499"/>
                </a:lnTo>
                <a:lnTo>
                  <a:pt x="553837" y="10337799"/>
                </a:lnTo>
                <a:lnTo>
                  <a:pt x="554020" y="10325099"/>
                </a:lnTo>
                <a:lnTo>
                  <a:pt x="553133" y="10286999"/>
                </a:lnTo>
                <a:lnTo>
                  <a:pt x="550500" y="10261599"/>
                </a:lnTo>
                <a:lnTo>
                  <a:pt x="546302" y="10236199"/>
                </a:lnTo>
                <a:lnTo>
                  <a:pt x="540695" y="10210799"/>
                </a:lnTo>
                <a:lnTo>
                  <a:pt x="590760" y="10210799"/>
                </a:lnTo>
                <a:lnTo>
                  <a:pt x="596105" y="10236199"/>
                </a:lnTo>
                <a:lnTo>
                  <a:pt x="599730" y="10261599"/>
                </a:lnTo>
                <a:lnTo>
                  <a:pt x="601790" y="10299699"/>
                </a:lnTo>
                <a:lnTo>
                  <a:pt x="602442" y="10325099"/>
                </a:lnTo>
                <a:lnTo>
                  <a:pt x="602442" y="10337799"/>
                </a:lnTo>
                <a:lnTo>
                  <a:pt x="6733611" y="10337799"/>
                </a:lnTo>
                <a:lnTo>
                  <a:pt x="6734107" y="10350499"/>
                </a:lnTo>
                <a:close/>
              </a:path>
              <a:path w="7291070" h="10375900">
                <a:moveTo>
                  <a:pt x="6733611" y="10337799"/>
                </a:moveTo>
                <a:lnTo>
                  <a:pt x="6680000" y="10337799"/>
                </a:lnTo>
                <a:lnTo>
                  <a:pt x="6680000" y="10325099"/>
                </a:lnTo>
                <a:lnTo>
                  <a:pt x="6680887" y="10299699"/>
                </a:lnTo>
                <a:lnTo>
                  <a:pt x="6683338" y="10261599"/>
                </a:lnTo>
                <a:lnTo>
                  <a:pt x="6687041" y="10236199"/>
                </a:lnTo>
                <a:lnTo>
                  <a:pt x="6691682" y="10210799"/>
                </a:lnTo>
                <a:lnTo>
                  <a:pt x="6746753" y="10210799"/>
                </a:lnTo>
                <a:lnTo>
                  <a:pt x="6741146" y="10236199"/>
                </a:lnTo>
                <a:lnTo>
                  <a:pt x="6736949" y="10261599"/>
                </a:lnTo>
                <a:lnTo>
                  <a:pt x="6734315" y="10286999"/>
                </a:lnTo>
                <a:lnTo>
                  <a:pt x="6733403" y="10325099"/>
                </a:lnTo>
                <a:lnTo>
                  <a:pt x="6733611" y="10337799"/>
                </a:lnTo>
                <a:close/>
              </a:path>
              <a:path w="7291070" h="10375900">
                <a:moveTo>
                  <a:pt x="6736740" y="10375899"/>
                </a:moveTo>
                <a:lnTo>
                  <a:pt x="550708" y="10375899"/>
                </a:lnTo>
                <a:lnTo>
                  <a:pt x="552377" y="10350499"/>
                </a:lnTo>
                <a:lnTo>
                  <a:pt x="6735071" y="10350499"/>
                </a:lnTo>
                <a:lnTo>
                  <a:pt x="6736740" y="10375899"/>
                </a:lnTo>
                <a:close/>
              </a:path>
            </a:pathLst>
          </a:custGeom>
          <a:solidFill>
            <a:srgbClr val="81ABE8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85</Words>
  <Application>Microsoft Macintosh PowerPoint</Application>
  <PresentationFormat>Personalizzato</PresentationFormat>
  <Paragraphs>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arial, sans-serif</vt:lpstr>
      <vt:lpstr>Calibri</vt:lpstr>
      <vt:lpstr>Lucida Sans Unicode</vt:lpstr>
      <vt:lpstr>Tahoma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Amb. Mattiolo.pdf</dc:title>
  <dc:creator>Nicolò Pinato</dc:creator>
  <cp:keywords>DAFv1cxejXk,BAE6fhCgRFo</cp:keywords>
  <cp:lastModifiedBy>Marco Clementi</cp:lastModifiedBy>
  <cp:revision>3</cp:revision>
  <dcterms:created xsi:type="dcterms:W3CDTF">2023-10-06T11:04:16Z</dcterms:created>
  <dcterms:modified xsi:type="dcterms:W3CDTF">2023-10-06T11:11:50Z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2023-09-29T00:00:00Z</vt:filetime>
  </property>
  <property fmtid="{D5CDD505-2E9C-101B-9397-08002B2CF9AE}" pid="3" name="Creator">
    <vt:lpwstr>Canva</vt:lpwstr>
  </property>
  <property fmtid="{D5CDD505-2E9C-101B-9397-08002B2CF9AE}" pid="4" name="LastSaved">
    <vt:filetime>2023-10-06T00:00:00Z</vt:filetime>
  </property>
</Properties>
</file>